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9" r:id="rId4"/>
    <p:sldId id="262" r:id="rId5"/>
    <p:sldId id="263" r:id="rId6"/>
    <p:sldId id="264" r:id="rId7"/>
    <p:sldId id="265" r:id="rId8"/>
    <p:sldId id="266" r:id="rId9"/>
    <p:sldId id="267" r:id="rId10"/>
    <p:sldId id="269" r:id="rId11"/>
    <p:sldId id="270" r:id="rId12"/>
    <p:sldId id="271" r:id="rId13"/>
    <p:sldId id="272" r:id="rId14"/>
    <p:sldId id="273" r:id="rId15"/>
    <p:sldId id="287" r:id="rId16"/>
    <p:sldId id="288" r:id="rId17"/>
    <p:sldId id="289" r:id="rId18"/>
    <p:sldId id="277" r:id="rId19"/>
    <p:sldId id="290" r:id="rId20"/>
    <p:sldId id="279" r:id="rId21"/>
    <p:sldId id="280" r:id="rId22"/>
    <p:sldId id="291" r:id="rId23"/>
    <p:sldId id="29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3"/>
    <p:restoredTop sz="94647"/>
  </p:normalViewPr>
  <p:slideViewPr>
    <p:cSldViewPr snapToGrid="0" snapToObjects="1">
      <p:cViewPr>
        <p:scale>
          <a:sx n="110" d="100"/>
          <a:sy n="110" d="100"/>
        </p:scale>
        <p:origin x="392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ECB81-D344-A745-BD3A-FCF842AD497F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FD44E-7D67-C442-BAA2-48E8C338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43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FD44E-7D67-C442-BAA2-48E8C33880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37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CB29-3B9E-DD4D-BF65-BDC34CDAA4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79CA2-44C1-6244-9B76-BFE5A6302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1D742-8BA5-D84C-B773-43184AF00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A57B7-4293-BA4D-9D41-D1BDF16F8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FF341-EE33-A746-BED4-D0ADE5935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5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5AA36-5092-F648-956B-5CA450EA4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DEAA2-041B-AC44-8CC4-6F2023264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9A49B-31C6-CA4C-A490-B6A65688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345B5-8F32-714D-BC8D-C9BD2C1E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5354E-282F-9045-8009-D43648B2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3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3FC0B6-9723-4841-8145-C0F6CD730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3DA659-8986-C742-A915-CDA8A96D0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A9398-1D75-B44E-9559-9E64E17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97709-CB5D-AE40-8F64-E1DB54F79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89F3E-EA83-2441-AAF6-5348363A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0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388E-9BCA-B74C-9D87-39A1240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D402-E7F5-D240-8ECB-5E335B21E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A65EB-7492-5848-A629-373A7662E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3B858-69B5-DE49-B722-DBF67769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CF77D-9656-D34F-97F2-B8C8F214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09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F9F1-C864-2C44-9F39-811786BD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B248D-8FB3-174B-9A67-B79D89145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0E33-8F38-BE47-B464-AB6EA7E2F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03F11-283D-0B4C-B285-6DAAB59A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15AF-D975-574A-B749-B4EE66CA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82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1177E-470A-0E46-A57F-0F4935A3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B09DA-0484-FD4E-9F5E-3DB2425BB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C7C08-B82F-1041-BD34-B9CD54D60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CBC7E-F245-D44B-9781-456929C4D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0E832-D089-BB40-A5F2-39BD4EAB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61395-ECD1-534D-BDD4-AA667B95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25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8A73-6E70-E440-BF1B-2DFE454F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D60AA-8B3D-6546-94D6-CF0639DAC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7A03C-CABC-BA4F-8B7C-842BB2790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C133A-98B8-854F-AA0B-15D09E346A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5E1BDC-6B03-3646-8B8F-9E60A97A21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DDB25-98A8-1349-BC40-3D5E5A340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5ED44F-84BF-4E40-9229-146AFD93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259215-39C6-4248-B6C5-24C5135E9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35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38D2-C682-F845-B0E1-0A587E7E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8895F9-8D21-8E41-A3FF-F30CD807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D4855-DD39-7443-81BF-3A688B45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7D92E-2C69-4948-9711-AEA76E419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3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779C2-36E4-B548-A22C-E85CE26A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9576A-C3A8-0346-AB19-3DB29351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A6417-2F1D-2C43-A055-363DD5CA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00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7B4D-4B4D-FF4A-B348-3E5A14AF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B9ABF-A348-054E-A8B9-4545225E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FDE44-783F-DC40-B4CF-AB9C512B4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CF9BB-0347-F74C-8308-A5A5634E7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63BFE-8CB8-2B4C-981F-EAF5DB37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B0959-C9C2-0743-88ED-AB4E568F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67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DB78-F62D-7542-822C-85179948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96897B-4A24-634B-A54B-3960CC0A4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D02A1-73B5-E849-8ECB-9BAE76BF8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6E47E-DD85-EE4F-A180-F9B8D0F5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84984-3A22-9842-A6BA-9D8AA54A5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5B252-181B-154F-BAB4-914A4349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5A68F-4221-2243-A343-D78FB252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FDC4C-734B-8D4A-B546-EFB1B1846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CA555-D942-5F4B-B999-5167EE497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B2D06-3575-7247-B264-9FA84536C10A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06AFD-FE23-9B49-AE2A-368FC1336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AD109-4960-5441-B08D-238297FFE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0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9D407B-74AF-B646-B2F3-4DD507281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1000"/>
            <a:ext cx="12192000" cy="7620000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3A01486-CCAA-0C47-9020-566F24267C97}"/>
              </a:ext>
            </a:extLst>
          </p:cNvPr>
          <p:cNvSpPr/>
          <p:nvPr/>
        </p:nvSpPr>
        <p:spPr>
          <a:xfrm flipV="1">
            <a:off x="-550840" y="0"/>
            <a:ext cx="14356682" cy="6858000"/>
          </a:xfrm>
          <a:prstGeom prst="parallelogram">
            <a:avLst>
              <a:gd name="adj" fmla="val 95886"/>
            </a:avLst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134A7-755D-C640-8DD4-2B1CF149A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17281"/>
            <a:ext cx="9144000" cy="389982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Futura Medium" panose="020B0602020204020303" pitchFamily="34" charset="-79"/>
              </a:rPr>
              <a:t>		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Building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</a:t>
            </a:r>
            <a:r>
              <a:rPr lang="en-US" sz="5300" b="1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network-tolerant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  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PWAs</a:t>
            </a:r>
            <a:br>
              <a:rPr lang="en-US" sz="5300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endParaRPr lang="en-US" sz="3000" dirty="0">
              <a:solidFill>
                <a:schemeClr val="bg1"/>
              </a:solidFill>
              <a:latin typeface="Roboto Mono for Powerline" pitchFamily="2" charset="0"/>
              <a:ea typeface="Roboto Mono for Powerline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CE0653-698A-CA4C-85BA-B153DD823FD3}"/>
              </a:ext>
            </a:extLst>
          </p:cNvPr>
          <p:cNvSpPr txBox="1">
            <a:spLocks/>
          </p:cNvSpPr>
          <p:nvPr/>
        </p:nvSpPr>
        <p:spPr>
          <a:xfrm>
            <a:off x="1576810" y="704661"/>
            <a:ext cx="4117820" cy="17578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Medium for Powerlin" pitchFamily="2" charset="0"/>
                <a:ea typeface="Roboto Mono Medium for Powerlin" pitchFamily="2" charset="0"/>
                <a:cs typeface="Helvetica Neue" panose="02000503000000020004" pitchFamily="2" charset="0"/>
              </a:rPr>
              <a:t>Now,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Now-Now,</a:t>
            </a:r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   and Just-Now: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16B3D-EAD8-AD4A-8665-48FFB7D01086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Roboto Mono Light for Powerline" pitchFamily="2" charset="0"/>
              <a:ea typeface="Roboto Mono Light for Powerlin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0C31A-7CAE-9D4F-8D94-FFCA7811D6E5}"/>
              </a:ext>
            </a:extLst>
          </p:cNvPr>
          <p:cNvSpPr txBox="1"/>
          <p:nvPr/>
        </p:nvSpPr>
        <p:spPr>
          <a:xfrm>
            <a:off x="9652693" y="5807631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#</a:t>
            </a:r>
            <a:r>
              <a:rPr lang="en-US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DevFestZA</a:t>
            </a:r>
            <a:endParaRPr lang="en-US" dirty="0">
              <a:solidFill>
                <a:schemeClr val="bg1">
                  <a:lumMod val="5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549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AFF38C-9C57-5042-8623-D8FA466D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24" y="-2251"/>
            <a:ext cx="10290376" cy="6860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13FAAB-C6BB-DD43-8F94-9A936DEDB31A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418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CD24C02-9B64-054E-B58A-86DF251B0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0" y="387350"/>
            <a:ext cx="2908300" cy="6083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52C93E-3FC4-8F41-9D77-7680B93264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70" t="11821" r="8283" b="23402"/>
          <a:stretch/>
        </p:blipFill>
        <p:spPr>
          <a:xfrm>
            <a:off x="4863551" y="1875099"/>
            <a:ext cx="2464897" cy="3107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82CA1-2346-B64D-AE2F-613AC4419B64}"/>
              </a:ext>
            </a:extLst>
          </p:cNvPr>
          <p:cNvSpPr txBox="1"/>
          <p:nvPr/>
        </p:nvSpPr>
        <p:spPr>
          <a:xfrm>
            <a:off x="4927600" y="1193773"/>
            <a:ext cx="218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 Service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488F26-28BC-8C41-B8C1-806B6D7991B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965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rying">
            <a:hlinkClick r:id="" action="ppaction://media"/>
            <a:extLst>
              <a:ext uri="{FF2B5EF4-FFF2-40B4-BE49-F238E27FC236}">
                <a16:creationId xmlns:a16="http://schemas.microsoft.com/office/drawing/2014/main" id="{36E4543D-F45A-9B40-8CC5-31CFD3D38D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795" y="1253331"/>
            <a:ext cx="717232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04CBD3-6EDB-8C4D-88D0-AF8205B03AEA}"/>
              </a:ext>
            </a:extLst>
          </p:cNvPr>
          <p:cNvSpPr txBox="1"/>
          <p:nvPr/>
        </p:nvSpPr>
        <p:spPr>
          <a:xfrm>
            <a:off x="4517682" y="629920"/>
            <a:ext cx="3520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THIS IS WHY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820FB-92CF-4C41-A607-73DA6725DD20}"/>
              </a:ext>
            </a:extLst>
          </p:cNvPr>
          <p:cNvSpPr txBox="1"/>
          <p:nvPr/>
        </p:nvSpPr>
        <p:spPr>
          <a:xfrm>
            <a:off x="2244208" y="5304750"/>
            <a:ext cx="7703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WE CAN’T HAVE NICE THINGS</a:t>
            </a:r>
          </a:p>
        </p:txBody>
      </p:sp>
    </p:spTree>
    <p:extLst>
      <p:ext uri="{BB962C8B-B14F-4D97-AF65-F5344CB8AC3E}">
        <p14:creationId xmlns:p14="http://schemas.microsoft.com/office/powerpoint/2010/main" val="94831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Network Tolerance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9598-5D98-D44E-8298-188451E5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68289"/>
            <a:ext cx="10515600" cy="185512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Partition tolerance</a:t>
            </a:r>
          </a:p>
          <a:p>
            <a:pPr marL="0" indent="0" algn="ctr"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Network resilience</a:t>
            </a:r>
          </a:p>
          <a:p>
            <a:pPr marL="0" indent="0" algn="ctr"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‘Offline first’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115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9161BF-BDD1-934B-9B9D-6F420ED41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504" b="28823"/>
          <a:stretch/>
        </p:blipFill>
        <p:spPr>
          <a:xfrm>
            <a:off x="1688617" y="814953"/>
            <a:ext cx="8814765" cy="4649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A7591A-3B5A-6045-A483-DC4805D07BAE}"/>
              </a:ext>
            </a:extLst>
          </p:cNvPr>
          <p:cNvSpPr txBox="1"/>
          <p:nvPr/>
        </p:nvSpPr>
        <p:spPr>
          <a:xfrm>
            <a:off x="2068967" y="814953"/>
            <a:ext cx="8054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YOU KEEP USING THAT WORD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79F6F8-FD7C-5B42-BD96-C8E136073EB8}"/>
              </a:ext>
            </a:extLst>
          </p:cNvPr>
          <p:cNvSpPr txBox="1"/>
          <p:nvPr/>
        </p:nvSpPr>
        <p:spPr>
          <a:xfrm>
            <a:off x="1937960" y="4695839"/>
            <a:ext cx="85654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 DO NOT THINK IT MEANS WHAT</a:t>
            </a:r>
          </a:p>
          <a:p>
            <a:pPr algn="ctr"/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YOU THINK IT MEANS…</a:t>
            </a:r>
          </a:p>
        </p:txBody>
      </p:sp>
    </p:spTree>
    <p:extLst>
      <p:ext uri="{BB962C8B-B14F-4D97-AF65-F5344CB8AC3E}">
        <p14:creationId xmlns:p14="http://schemas.microsoft.com/office/powerpoint/2010/main" val="3902008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So, how do we do this?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740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Communicate state well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169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Service Worker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D1FB8-24F8-874A-96BC-FF0CB250E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06" y="3073292"/>
            <a:ext cx="18796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AFAF6-885B-ED48-89F7-5989D5D0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00" y="2876442"/>
            <a:ext cx="2108200" cy="191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A315B-C614-F94E-81CC-E2EF6B4A5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061" y="3016142"/>
            <a:ext cx="1866900" cy="17780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98E1957-30D1-3147-9FB4-982487DE7573}"/>
              </a:ext>
            </a:extLst>
          </p:cNvPr>
          <p:cNvSpPr/>
          <p:nvPr/>
        </p:nvSpPr>
        <p:spPr>
          <a:xfrm>
            <a:off x="2735086" y="3444612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09D4C03-72D1-064D-898D-5822AC4E2C1E}"/>
              </a:ext>
            </a:extLst>
          </p:cNvPr>
          <p:cNvSpPr/>
          <p:nvPr/>
        </p:nvSpPr>
        <p:spPr>
          <a:xfrm>
            <a:off x="7221714" y="3444612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06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728A0E4-2B66-4F4A-A326-9298FC519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5333" y="2218308"/>
            <a:ext cx="9838972" cy="2290987"/>
          </a:xfrm>
        </p:spPr>
      </p:pic>
    </p:spTree>
    <p:extLst>
      <p:ext uri="{BB962C8B-B14F-4D97-AF65-F5344CB8AC3E}">
        <p14:creationId xmlns:p14="http://schemas.microsoft.com/office/powerpoint/2010/main" val="3273253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latin typeface="Roboto Mono Light for Powerline" pitchFamily="2" charset="0"/>
                <a:ea typeface="Roboto Mono Light for Powerline" pitchFamily="2" charset="0"/>
              </a:rPr>
              <a:t>IndexedDB</a:t>
            </a:r>
            <a:endParaRPr lang="en-US" dirty="0">
              <a:latin typeface="Roboto Mono Light for Powerline" pitchFamily="2" charset="0"/>
              <a:ea typeface="Roboto Mono Light for Powerline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999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C7B0F-4328-0348-9045-436614DF9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75C5F-0D49-4B41-A22C-EB4F0423A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3BDC19-5320-A44B-B942-A8ADB2D15135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784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DCF7EBF-D1E2-EA44-A447-C8B0CC7DB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113" y="0"/>
            <a:ext cx="9139774" cy="68580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6A113EEB-C7C0-3A4A-8366-92AB218BD7FE}"/>
              </a:ext>
            </a:extLst>
          </p:cNvPr>
          <p:cNvSpPr/>
          <p:nvPr/>
        </p:nvSpPr>
        <p:spPr>
          <a:xfrm>
            <a:off x="-368968" y="-176463"/>
            <a:ext cx="12962021" cy="7347284"/>
          </a:xfrm>
          <a:custGeom>
            <a:avLst/>
            <a:gdLst>
              <a:gd name="connsiteX0" fmla="*/ 9344527 w 12962021"/>
              <a:gd name="connsiteY0" fmla="*/ 4110789 h 7347284"/>
              <a:gd name="connsiteX1" fmla="*/ 8133348 w 12962021"/>
              <a:gd name="connsiteY1" fmla="*/ 5241758 h 7347284"/>
              <a:gd name="connsiteX2" fmla="*/ 9344527 w 12962021"/>
              <a:gd name="connsiteY2" fmla="*/ 6372727 h 7347284"/>
              <a:gd name="connsiteX3" fmla="*/ 10555706 w 12962021"/>
              <a:gd name="connsiteY3" fmla="*/ 5241758 h 7347284"/>
              <a:gd name="connsiteX4" fmla="*/ 9344527 w 12962021"/>
              <a:gd name="connsiteY4" fmla="*/ 4110789 h 7347284"/>
              <a:gd name="connsiteX5" fmla="*/ 0 w 12962021"/>
              <a:gd name="connsiteY5" fmla="*/ 0 h 7347284"/>
              <a:gd name="connsiteX6" fmla="*/ 12962021 w 12962021"/>
              <a:gd name="connsiteY6" fmla="*/ 0 h 7347284"/>
              <a:gd name="connsiteX7" fmla="*/ 12962021 w 12962021"/>
              <a:gd name="connsiteY7" fmla="*/ 7347284 h 7347284"/>
              <a:gd name="connsiteX8" fmla="*/ 0 w 12962021"/>
              <a:gd name="connsiteY8" fmla="*/ 7347284 h 734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2021" h="7347284">
                <a:moveTo>
                  <a:pt x="9344527" y="4110789"/>
                </a:moveTo>
                <a:cubicBezTo>
                  <a:pt x="8675611" y="4110789"/>
                  <a:pt x="8133348" y="4617141"/>
                  <a:pt x="8133348" y="5241758"/>
                </a:cubicBezTo>
                <a:cubicBezTo>
                  <a:pt x="8133348" y="5866375"/>
                  <a:pt x="8675611" y="6372727"/>
                  <a:pt x="9344527" y="6372727"/>
                </a:cubicBezTo>
                <a:cubicBezTo>
                  <a:pt x="10013443" y="6372727"/>
                  <a:pt x="10555706" y="5866375"/>
                  <a:pt x="10555706" y="5241758"/>
                </a:cubicBezTo>
                <a:cubicBezTo>
                  <a:pt x="10555706" y="4617141"/>
                  <a:pt x="10013443" y="4110789"/>
                  <a:pt x="9344527" y="4110789"/>
                </a:cubicBezTo>
                <a:close/>
                <a:moveTo>
                  <a:pt x="0" y="0"/>
                </a:moveTo>
                <a:lnTo>
                  <a:pt x="12962021" y="0"/>
                </a:lnTo>
                <a:lnTo>
                  <a:pt x="12962021" y="7347284"/>
                </a:lnTo>
                <a:lnTo>
                  <a:pt x="0" y="7347284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7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949C53BB-1277-544C-8CFC-B1CF459C66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265237"/>
            <a:ext cx="10515600" cy="43275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44E0D5-F758-5747-A382-A7DCCEE0CD3A}"/>
              </a:ext>
            </a:extLst>
          </p:cNvPr>
          <p:cNvSpPr txBox="1"/>
          <p:nvPr/>
        </p:nvSpPr>
        <p:spPr>
          <a:xfrm>
            <a:off x="3362719" y="4807932"/>
            <a:ext cx="5466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70714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9598-5D98-D44E-8298-188451E5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33352"/>
            <a:ext cx="10515600" cy="263934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Capabilities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Expectations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Thoughtful design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Plan for offline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020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Questions?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686D0-0F0A-DE47-9756-7380CA64E343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595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B546B8-F687-E945-A93D-AD3C23B0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866900"/>
            <a:ext cx="8331200" cy="312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B076BA-4FDF-A34A-9D0A-BE3E465E6A50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586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41A41A2-D15D-734E-A293-F913659AA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9700" y="1282700"/>
            <a:ext cx="4292600" cy="42926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B751B7-6645-9B4B-ABCE-353F7EF88E16}"/>
              </a:ext>
            </a:extLst>
          </p:cNvPr>
          <p:cNvCxnSpPr>
            <a:cxnSpLocks/>
          </p:cNvCxnSpPr>
          <p:nvPr/>
        </p:nvCxnSpPr>
        <p:spPr>
          <a:xfrm flipH="1" flipV="1">
            <a:off x="6084425" y="1765109"/>
            <a:ext cx="2" cy="1665196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244864-D553-3D47-B83F-207B653A023C}"/>
              </a:ext>
            </a:extLst>
          </p:cNvPr>
          <p:cNvCxnSpPr>
            <a:cxnSpLocks/>
          </p:cNvCxnSpPr>
          <p:nvPr/>
        </p:nvCxnSpPr>
        <p:spPr>
          <a:xfrm>
            <a:off x="6084426" y="3430305"/>
            <a:ext cx="1647462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A75574-D6D2-CC47-B58A-FD1165C5FBDB}"/>
              </a:ext>
            </a:extLst>
          </p:cNvPr>
          <p:cNvCxnSpPr>
            <a:cxnSpLocks/>
          </p:cNvCxnSpPr>
          <p:nvPr/>
        </p:nvCxnSpPr>
        <p:spPr>
          <a:xfrm flipH="1">
            <a:off x="4419900" y="3430305"/>
            <a:ext cx="1662896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D0DBD6-7E06-0746-A9A6-BD495E43431F}"/>
              </a:ext>
            </a:extLst>
          </p:cNvPr>
          <p:cNvCxnSpPr>
            <a:cxnSpLocks/>
          </p:cNvCxnSpPr>
          <p:nvPr/>
        </p:nvCxnSpPr>
        <p:spPr>
          <a:xfrm flipH="1" flipV="1">
            <a:off x="6084425" y="2554941"/>
            <a:ext cx="1" cy="874061"/>
          </a:xfrm>
          <a:prstGeom prst="straightConnector1">
            <a:avLst/>
          </a:prstGeom>
          <a:ln w="762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93E25E1-E850-3B40-9B78-EBEA69048484}"/>
              </a:ext>
            </a:extLst>
          </p:cNvPr>
          <p:cNvSpPr/>
          <p:nvPr/>
        </p:nvSpPr>
        <p:spPr>
          <a:xfrm>
            <a:off x="5380899" y="359370"/>
            <a:ext cx="1430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</a:rPr>
              <a:t>Now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BFC57-BA3D-F04B-80E4-560B26ED01CF}"/>
              </a:ext>
            </a:extLst>
          </p:cNvPr>
          <p:cNvSpPr/>
          <p:nvPr/>
        </p:nvSpPr>
        <p:spPr>
          <a:xfrm>
            <a:off x="8321159" y="2956127"/>
            <a:ext cx="30909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</a:rPr>
              <a:t>Now-Now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B6EFE3-97DB-4642-9A45-23A487700DC8}"/>
              </a:ext>
            </a:extLst>
          </p:cNvPr>
          <p:cNvSpPr/>
          <p:nvPr/>
        </p:nvSpPr>
        <p:spPr>
          <a:xfrm>
            <a:off x="384806" y="2956127"/>
            <a:ext cx="35060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</a:rPr>
              <a:t>Just-Now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F36A45-17ED-F143-A848-BBD91F62354D}"/>
              </a:ext>
            </a:extLst>
          </p:cNvPr>
          <p:cNvSpPr/>
          <p:nvPr/>
        </p:nvSpPr>
        <p:spPr>
          <a:xfrm>
            <a:off x="6802608" y="629990"/>
            <a:ext cx="424026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Immediately! Probably…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624B9B-1FB0-6346-AFD7-DFFB35C2CBAD}"/>
              </a:ext>
            </a:extLst>
          </p:cNvPr>
          <p:cNvSpPr/>
          <p:nvPr/>
        </p:nvSpPr>
        <p:spPr>
          <a:xfrm>
            <a:off x="8922739" y="3677989"/>
            <a:ext cx="243874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Soon! 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Probably…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605D80-09C1-6449-8AEF-DAA6406E8401}"/>
              </a:ext>
            </a:extLst>
          </p:cNvPr>
          <p:cNvSpPr/>
          <p:nvPr/>
        </p:nvSpPr>
        <p:spPr>
          <a:xfrm>
            <a:off x="1331089" y="3677990"/>
            <a:ext cx="243629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Later?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Maybe…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ABDB4B-A4BF-5C40-814D-673C310D65B9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2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0" y="856528"/>
            <a:ext cx="902825" cy="902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D24C02-9B64-054E-B58A-86DF251B0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0" y="387350"/>
            <a:ext cx="2908300" cy="6083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8E7077-3464-6147-80C3-CB0A2277D52D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83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6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4G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3D132-7B9B-C648-9452-7FB1AB202804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743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6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3G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B7D80C-A853-EA4D-84F2-9D0AC0FD2B7E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4425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6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3G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174E8-689C-3942-80F0-76F05DCFA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853" y="2712113"/>
            <a:ext cx="462989" cy="369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6AD091-94D4-E647-BC20-8B6E810293DA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077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90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Edge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174E8-689C-3942-80F0-76F05DCFA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853" y="2712113"/>
            <a:ext cx="462989" cy="369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A41568-DA6A-7F49-BD26-3DC400430644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0383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135</Words>
  <Application>Microsoft Macintosh PowerPoint</Application>
  <PresentationFormat>Widescreen</PresentationFormat>
  <Paragraphs>58</Paragraphs>
  <Slides>23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Impact</vt:lpstr>
      <vt:lpstr>Noteworthy Light</vt:lpstr>
      <vt:lpstr>Roboto Mono for Powerline</vt:lpstr>
      <vt:lpstr>Roboto Mono Light for Powerline</vt:lpstr>
      <vt:lpstr>Roboto Mono Medium for Powerlin</vt:lpstr>
      <vt:lpstr>Office Theme</vt:lpstr>
      <vt:lpstr>  Building      network-tolerant        PWAs   </vt:lpstr>
      <vt:lpstr>Intro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Tolerance</vt:lpstr>
      <vt:lpstr>PowerPoint Presentation</vt:lpstr>
      <vt:lpstr>So, how do we do this?</vt:lpstr>
      <vt:lpstr>Communicate state well</vt:lpstr>
      <vt:lpstr>Service Worker</vt:lpstr>
      <vt:lpstr>PowerPoint Presentation</vt:lpstr>
      <vt:lpstr>IndexedDB</vt:lpstr>
      <vt:lpstr>PowerPoint Presentation</vt:lpstr>
      <vt:lpstr>PowerPoint Presentation</vt:lpstr>
      <vt:lpstr>Summary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Now, Now-Now, and Just-Now: Building  network-tolerant  PWAs  DevFest South Africa December 2018 </dc:title>
  <dc:creator>Michael Geyser</dc:creator>
  <cp:lastModifiedBy>Michael Geyser</cp:lastModifiedBy>
  <cp:revision>35</cp:revision>
  <dcterms:created xsi:type="dcterms:W3CDTF">2018-11-30T02:38:23Z</dcterms:created>
  <dcterms:modified xsi:type="dcterms:W3CDTF">2018-11-30T09:36:37Z</dcterms:modified>
</cp:coreProperties>
</file>